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ED6B11-A199-443A-BCB0-B9AD94FD358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EB06B90-1778-4673-B809-7E30B9B11F09}">
      <dgm:prSet/>
      <dgm:spPr/>
      <dgm:t>
        <a:bodyPr/>
        <a:lstStyle/>
        <a:p>
          <a:r>
            <a:rPr lang="pl-PL"/>
            <a:t>Create table </a:t>
          </a:r>
          <a:endParaRPr lang="en-US"/>
        </a:p>
      </dgm:t>
    </dgm:pt>
    <dgm:pt modelId="{138BCC79-FEAA-49F5-937A-939EE03F3FE6}" type="parTrans" cxnId="{2AC4D2BB-3EC6-4F6A-873B-10ECE54AD71A}">
      <dgm:prSet/>
      <dgm:spPr/>
      <dgm:t>
        <a:bodyPr/>
        <a:lstStyle/>
        <a:p>
          <a:endParaRPr lang="en-US"/>
        </a:p>
      </dgm:t>
    </dgm:pt>
    <dgm:pt modelId="{3DA586F1-663E-4E21-A9A3-37EADCFB5A0B}" type="sibTrans" cxnId="{2AC4D2BB-3EC6-4F6A-873B-10ECE54AD71A}">
      <dgm:prSet/>
      <dgm:spPr/>
      <dgm:t>
        <a:bodyPr/>
        <a:lstStyle/>
        <a:p>
          <a:endParaRPr lang="en-US"/>
        </a:p>
      </dgm:t>
    </dgm:pt>
    <dgm:pt modelId="{AD5562B7-59DB-426E-AD77-0AB3E4880A4D}">
      <dgm:prSet/>
      <dgm:spPr/>
      <dgm:t>
        <a:bodyPr/>
        <a:lstStyle/>
        <a:p>
          <a:r>
            <a:rPr lang="pl-PL"/>
            <a:t>Alter table</a:t>
          </a:r>
          <a:endParaRPr lang="en-US"/>
        </a:p>
      </dgm:t>
    </dgm:pt>
    <dgm:pt modelId="{2B50F555-DCAF-4A28-9130-848E4768D788}" type="parTrans" cxnId="{6F036E31-F7F1-4811-BD5D-F86ED613B896}">
      <dgm:prSet/>
      <dgm:spPr/>
      <dgm:t>
        <a:bodyPr/>
        <a:lstStyle/>
        <a:p>
          <a:endParaRPr lang="en-US"/>
        </a:p>
      </dgm:t>
    </dgm:pt>
    <dgm:pt modelId="{EACA4404-2482-439F-BAE8-02F40F94B5D7}" type="sibTrans" cxnId="{6F036E31-F7F1-4811-BD5D-F86ED613B896}">
      <dgm:prSet/>
      <dgm:spPr/>
      <dgm:t>
        <a:bodyPr/>
        <a:lstStyle/>
        <a:p>
          <a:endParaRPr lang="en-US"/>
        </a:p>
      </dgm:t>
    </dgm:pt>
    <dgm:pt modelId="{76FFAC6D-347A-42A2-ABF1-4C9083360C2E}">
      <dgm:prSet/>
      <dgm:spPr/>
      <dgm:t>
        <a:bodyPr/>
        <a:lstStyle/>
        <a:p>
          <a:r>
            <a:rPr lang="pl-PL"/>
            <a:t>Drop Table</a:t>
          </a:r>
          <a:endParaRPr lang="en-US"/>
        </a:p>
      </dgm:t>
    </dgm:pt>
    <dgm:pt modelId="{B4FD6B2F-0630-416D-9B1E-C9B8DF1976FF}" type="parTrans" cxnId="{92E8E5ED-4D5E-4034-A0D3-F480F6E29C9F}">
      <dgm:prSet/>
      <dgm:spPr/>
      <dgm:t>
        <a:bodyPr/>
        <a:lstStyle/>
        <a:p>
          <a:endParaRPr lang="en-US"/>
        </a:p>
      </dgm:t>
    </dgm:pt>
    <dgm:pt modelId="{D456097A-7E1C-4CB8-A8D9-03B946B2D98F}" type="sibTrans" cxnId="{92E8E5ED-4D5E-4034-A0D3-F480F6E29C9F}">
      <dgm:prSet/>
      <dgm:spPr/>
      <dgm:t>
        <a:bodyPr/>
        <a:lstStyle/>
        <a:p>
          <a:endParaRPr lang="en-US"/>
        </a:p>
      </dgm:t>
    </dgm:pt>
    <dgm:pt modelId="{C61287E4-73D4-464E-B9E9-57C06661A3DA}" type="pres">
      <dgm:prSet presAssocID="{F6ED6B11-A199-443A-BCB0-B9AD94FD3580}" presName="Name0" presStyleCnt="0">
        <dgm:presLayoutVars>
          <dgm:dir/>
          <dgm:resizeHandles val="exact"/>
        </dgm:presLayoutVars>
      </dgm:prSet>
      <dgm:spPr/>
    </dgm:pt>
    <dgm:pt modelId="{058B1558-9CB4-42FC-85FB-EC19BEFB3271}" type="pres">
      <dgm:prSet presAssocID="{6EB06B90-1778-4673-B809-7E30B9B11F09}" presName="node" presStyleLbl="node1" presStyleIdx="0" presStyleCnt="3">
        <dgm:presLayoutVars>
          <dgm:bulletEnabled val="1"/>
        </dgm:presLayoutVars>
      </dgm:prSet>
      <dgm:spPr/>
    </dgm:pt>
    <dgm:pt modelId="{E39FB01E-1BD1-454F-95DB-C335E842A8EF}" type="pres">
      <dgm:prSet presAssocID="{3DA586F1-663E-4E21-A9A3-37EADCFB5A0B}" presName="sibTrans" presStyleLbl="sibTrans1D1" presStyleIdx="0" presStyleCnt="2"/>
      <dgm:spPr/>
    </dgm:pt>
    <dgm:pt modelId="{EAC3DC8B-BEF5-4982-B617-4C48B3DAE2BE}" type="pres">
      <dgm:prSet presAssocID="{3DA586F1-663E-4E21-A9A3-37EADCFB5A0B}" presName="connectorText" presStyleLbl="sibTrans1D1" presStyleIdx="0" presStyleCnt="2"/>
      <dgm:spPr/>
    </dgm:pt>
    <dgm:pt modelId="{85E0F79B-D2BC-4C17-8DF7-1BA1165FFCA0}" type="pres">
      <dgm:prSet presAssocID="{AD5562B7-59DB-426E-AD77-0AB3E4880A4D}" presName="node" presStyleLbl="node1" presStyleIdx="1" presStyleCnt="3">
        <dgm:presLayoutVars>
          <dgm:bulletEnabled val="1"/>
        </dgm:presLayoutVars>
      </dgm:prSet>
      <dgm:spPr/>
    </dgm:pt>
    <dgm:pt modelId="{533A22BC-0BCA-461F-A372-06CBB5B6C2E6}" type="pres">
      <dgm:prSet presAssocID="{EACA4404-2482-439F-BAE8-02F40F94B5D7}" presName="sibTrans" presStyleLbl="sibTrans1D1" presStyleIdx="1" presStyleCnt="2"/>
      <dgm:spPr/>
    </dgm:pt>
    <dgm:pt modelId="{04E08859-9580-47CE-B499-E549FE8B8B3F}" type="pres">
      <dgm:prSet presAssocID="{EACA4404-2482-439F-BAE8-02F40F94B5D7}" presName="connectorText" presStyleLbl="sibTrans1D1" presStyleIdx="1" presStyleCnt="2"/>
      <dgm:spPr/>
    </dgm:pt>
    <dgm:pt modelId="{27F47DD5-A72B-45B4-ADFA-E19B2F21BB80}" type="pres">
      <dgm:prSet presAssocID="{76FFAC6D-347A-42A2-ABF1-4C9083360C2E}" presName="node" presStyleLbl="node1" presStyleIdx="2" presStyleCnt="3">
        <dgm:presLayoutVars>
          <dgm:bulletEnabled val="1"/>
        </dgm:presLayoutVars>
      </dgm:prSet>
      <dgm:spPr/>
    </dgm:pt>
  </dgm:ptLst>
  <dgm:cxnLst>
    <dgm:cxn modelId="{C2813B08-FFF2-4DD6-AEA1-6796714927DF}" type="presOf" srcId="{F6ED6B11-A199-443A-BCB0-B9AD94FD3580}" destId="{C61287E4-73D4-464E-B9E9-57C06661A3DA}" srcOrd="0" destOrd="0" presId="urn:microsoft.com/office/officeart/2016/7/layout/RepeatingBendingProcessNew"/>
    <dgm:cxn modelId="{71D4A819-E78E-428B-8BAF-858EC5FFBB53}" type="presOf" srcId="{AD5562B7-59DB-426E-AD77-0AB3E4880A4D}" destId="{85E0F79B-D2BC-4C17-8DF7-1BA1165FFCA0}" srcOrd="0" destOrd="0" presId="urn:microsoft.com/office/officeart/2016/7/layout/RepeatingBendingProcessNew"/>
    <dgm:cxn modelId="{6F036E31-F7F1-4811-BD5D-F86ED613B896}" srcId="{F6ED6B11-A199-443A-BCB0-B9AD94FD3580}" destId="{AD5562B7-59DB-426E-AD77-0AB3E4880A4D}" srcOrd="1" destOrd="0" parTransId="{2B50F555-DCAF-4A28-9130-848E4768D788}" sibTransId="{EACA4404-2482-439F-BAE8-02F40F94B5D7}"/>
    <dgm:cxn modelId="{02A96935-0108-4264-B55D-6F83BD440811}" type="presOf" srcId="{3DA586F1-663E-4E21-A9A3-37EADCFB5A0B}" destId="{EAC3DC8B-BEF5-4982-B617-4C48B3DAE2BE}" srcOrd="1" destOrd="0" presId="urn:microsoft.com/office/officeart/2016/7/layout/RepeatingBendingProcessNew"/>
    <dgm:cxn modelId="{8B09345E-9B68-4C6D-A262-41DD698D3FE9}" type="presOf" srcId="{3DA586F1-663E-4E21-A9A3-37EADCFB5A0B}" destId="{E39FB01E-1BD1-454F-95DB-C335E842A8EF}" srcOrd="0" destOrd="0" presId="urn:microsoft.com/office/officeart/2016/7/layout/RepeatingBendingProcessNew"/>
    <dgm:cxn modelId="{0FB9A368-9634-4F70-AF63-D5C9AEF140D4}" type="presOf" srcId="{76FFAC6D-347A-42A2-ABF1-4C9083360C2E}" destId="{27F47DD5-A72B-45B4-ADFA-E19B2F21BB80}" srcOrd="0" destOrd="0" presId="urn:microsoft.com/office/officeart/2016/7/layout/RepeatingBendingProcessNew"/>
    <dgm:cxn modelId="{E4E2494A-5B2A-4C18-88BC-AFE602F015DA}" type="presOf" srcId="{EACA4404-2482-439F-BAE8-02F40F94B5D7}" destId="{533A22BC-0BCA-461F-A372-06CBB5B6C2E6}" srcOrd="0" destOrd="0" presId="urn:microsoft.com/office/officeart/2016/7/layout/RepeatingBendingProcessNew"/>
    <dgm:cxn modelId="{2AC4D2BB-3EC6-4F6A-873B-10ECE54AD71A}" srcId="{F6ED6B11-A199-443A-BCB0-B9AD94FD3580}" destId="{6EB06B90-1778-4673-B809-7E30B9B11F09}" srcOrd="0" destOrd="0" parTransId="{138BCC79-FEAA-49F5-937A-939EE03F3FE6}" sibTransId="{3DA586F1-663E-4E21-A9A3-37EADCFB5A0B}"/>
    <dgm:cxn modelId="{0CF08ED2-B09A-42D1-BD67-EB0E222A06E6}" type="presOf" srcId="{EACA4404-2482-439F-BAE8-02F40F94B5D7}" destId="{04E08859-9580-47CE-B499-E549FE8B8B3F}" srcOrd="1" destOrd="0" presId="urn:microsoft.com/office/officeart/2016/7/layout/RepeatingBendingProcessNew"/>
    <dgm:cxn modelId="{92E8E5ED-4D5E-4034-A0D3-F480F6E29C9F}" srcId="{F6ED6B11-A199-443A-BCB0-B9AD94FD3580}" destId="{76FFAC6D-347A-42A2-ABF1-4C9083360C2E}" srcOrd="2" destOrd="0" parTransId="{B4FD6B2F-0630-416D-9B1E-C9B8DF1976FF}" sibTransId="{D456097A-7E1C-4CB8-A8D9-03B946B2D98F}"/>
    <dgm:cxn modelId="{9C7BDEF1-B669-44E0-A47D-1A8305FD7120}" type="presOf" srcId="{6EB06B90-1778-4673-B809-7E30B9B11F09}" destId="{058B1558-9CB4-42FC-85FB-EC19BEFB3271}" srcOrd="0" destOrd="0" presId="urn:microsoft.com/office/officeart/2016/7/layout/RepeatingBendingProcessNew"/>
    <dgm:cxn modelId="{766F049E-8EAB-4220-9FE3-F932DF1E28A2}" type="presParOf" srcId="{C61287E4-73D4-464E-B9E9-57C06661A3DA}" destId="{058B1558-9CB4-42FC-85FB-EC19BEFB3271}" srcOrd="0" destOrd="0" presId="urn:microsoft.com/office/officeart/2016/7/layout/RepeatingBendingProcessNew"/>
    <dgm:cxn modelId="{BC599260-2679-41E3-8D2D-A35E00690550}" type="presParOf" srcId="{C61287E4-73D4-464E-B9E9-57C06661A3DA}" destId="{E39FB01E-1BD1-454F-95DB-C335E842A8EF}" srcOrd="1" destOrd="0" presId="urn:microsoft.com/office/officeart/2016/7/layout/RepeatingBendingProcessNew"/>
    <dgm:cxn modelId="{6D137EA5-EB21-4385-A3B3-1D340D132504}" type="presParOf" srcId="{E39FB01E-1BD1-454F-95DB-C335E842A8EF}" destId="{EAC3DC8B-BEF5-4982-B617-4C48B3DAE2BE}" srcOrd="0" destOrd="0" presId="urn:microsoft.com/office/officeart/2016/7/layout/RepeatingBendingProcessNew"/>
    <dgm:cxn modelId="{261A8377-29A4-4CCD-8172-F2267ADAA85A}" type="presParOf" srcId="{C61287E4-73D4-464E-B9E9-57C06661A3DA}" destId="{85E0F79B-D2BC-4C17-8DF7-1BA1165FFCA0}" srcOrd="2" destOrd="0" presId="urn:microsoft.com/office/officeart/2016/7/layout/RepeatingBendingProcessNew"/>
    <dgm:cxn modelId="{F7D50813-6FC7-44E8-B7BA-AD21CFD05420}" type="presParOf" srcId="{C61287E4-73D4-464E-B9E9-57C06661A3DA}" destId="{533A22BC-0BCA-461F-A372-06CBB5B6C2E6}" srcOrd="3" destOrd="0" presId="urn:microsoft.com/office/officeart/2016/7/layout/RepeatingBendingProcessNew"/>
    <dgm:cxn modelId="{D1F4430C-0B79-4F34-AF83-6EFD2E9A1684}" type="presParOf" srcId="{533A22BC-0BCA-461F-A372-06CBB5B6C2E6}" destId="{04E08859-9580-47CE-B499-E549FE8B8B3F}" srcOrd="0" destOrd="0" presId="urn:microsoft.com/office/officeart/2016/7/layout/RepeatingBendingProcessNew"/>
    <dgm:cxn modelId="{5DB9F90A-9097-4B71-8641-42D31BA45FBD}" type="presParOf" srcId="{C61287E4-73D4-464E-B9E9-57C06661A3DA}" destId="{27F47DD5-A72B-45B4-ADFA-E19B2F21BB80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E8E5AF-C60F-43B1-9AE6-67AE8188D2D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D7351BC-868E-4D51-BB26-916F979B0A69}">
      <dgm:prSet/>
      <dgm:spPr/>
      <dgm:t>
        <a:bodyPr/>
        <a:lstStyle/>
        <a:p>
          <a:r>
            <a:rPr lang="pl-PL"/>
            <a:t>Not null</a:t>
          </a:r>
          <a:endParaRPr lang="en-US"/>
        </a:p>
      </dgm:t>
    </dgm:pt>
    <dgm:pt modelId="{8CECC56A-7124-4DD2-98C3-D014B71683D8}" type="parTrans" cxnId="{098B9A6D-6353-4124-8D69-E06CB14E1EA3}">
      <dgm:prSet/>
      <dgm:spPr/>
      <dgm:t>
        <a:bodyPr/>
        <a:lstStyle/>
        <a:p>
          <a:endParaRPr lang="en-US"/>
        </a:p>
      </dgm:t>
    </dgm:pt>
    <dgm:pt modelId="{9FA285FC-C1C0-4AD4-BD4E-8AC37850AC69}" type="sibTrans" cxnId="{098B9A6D-6353-4124-8D69-E06CB14E1EA3}">
      <dgm:prSet/>
      <dgm:spPr/>
      <dgm:t>
        <a:bodyPr/>
        <a:lstStyle/>
        <a:p>
          <a:endParaRPr lang="en-US"/>
        </a:p>
      </dgm:t>
    </dgm:pt>
    <dgm:pt modelId="{1CD5EFBF-FEC1-4E69-B1BA-75310332B8B9}">
      <dgm:prSet/>
      <dgm:spPr/>
      <dgm:t>
        <a:bodyPr/>
        <a:lstStyle/>
        <a:p>
          <a:r>
            <a:rPr lang="pl-PL"/>
            <a:t>Unique</a:t>
          </a:r>
          <a:endParaRPr lang="en-US"/>
        </a:p>
      </dgm:t>
    </dgm:pt>
    <dgm:pt modelId="{B0B59FD9-6BEB-4253-BCBE-C655A82798C2}" type="parTrans" cxnId="{0BA41902-CE30-4D11-8363-FE936D5C7F6C}">
      <dgm:prSet/>
      <dgm:spPr/>
      <dgm:t>
        <a:bodyPr/>
        <a:lstStyle/>
        <a:p>
          <a:endParaRPr lang="en-US"/>
        </a:p>
      </dgm:t>
    </dgm:pt>
    <dgm:pt modelId="{CA87F66C-E7C8-47E4-8D26-169A5BF25F63}" type="sibTrans" cxnId="{0BA41902-CE30-4D11-8363-FE936D5C7F6C}">
      <dgm:prSet/>
      <dgm:spPr/>
      <dgm:t>
        <a:bodyPr/>
        <a:lstStyle/>
        <a:p>
          <a:endParaRPr lang="en-US"/>
        </a:p>
      </dgm:t>
    </dgm:pt>
    <dgm:pt modelId="{277C2858-8DFF-4A81-A720-B80643A64037}">
      <dgm:prSet/>
      <dgm:spPr/>
      <dgm:t>
        <a:bodyPr/>
        <a:lstStyle/>
        <a:p>
          <a:r>
            <a:rPr lang="pl-PL"/>
            <a:t>Primary key</a:t>
          </a:r>
          <a:endParaRPr lang="en-US"/>
        </a:p>
      </dgm:t>
    </dgm:pt>
    <dgm:pt modelId="{8E131DE3-6707-43E6-BB55-ECF830FFBF6D}" type="parTrans" cxnId="{FB325F8B-8736-413D-8108-FC22DE4544E3}">
      <dgm:prSet/>
      <dgm:spPr/>
      <dgm:t>
        <a:bodyPr/>
        <a:lstStyle/>
        <a:p>
          <a:endParaRPr lang="en-US"/>
        </a:p>
      </dgm:t>
    </dgm:pt>
    <dgm:pt modelId="{A6891A10-FC8B-4028-8EB7-63B389120680}" type="sibTrans" cxnId="{FB325F8B-8736-413D-8108-FC22DE4544E3}">
      <dgm:prSet/>
      <dgm:spPr/>
      <dgm:t>
        <a:bodyPr/>
        <a:lstStyle/>
        <a:p>
          <a:endParaRPr lang="en-US"/>
        </a:p>
      </dgm:t>
    </dgm:pt>
    <dgm:pt modelId="{33E2D1FF-6F14-4A86-9B28-B50CD9595BCA}">
      <dgm:prSet/>
      <dgm:spPr/>
      <dgm:t>
        <a:bodyPr/>
        <a:lstStyle/>
        <a:p>
          <a:r>
            <a:rPr lang="pl-PL"/>
            <a:t>Check</a:t>
          </a:r>
          <a:endParaRPr lang="en-US"/>
        </a:p>
      </dgm:t>
    </dgm:pt>
    <dgm:pt modelId="{A463F27D-03A1-45C4-B647-4EA311FF2E09}" type="parTrans" cxnId="{D72E79FC-4E2D-40D9-8D70-9D3B26D5C036}">
      <dgm:prSet/>
      <dgm:spPr/>
      <dgm:t>
        <a:bodyPr/>
        <a:lstStyle/>
        <a:p>
          <a:endParaRPr lang="en-US"/>
        </a:p>
      </dgm:t>
    </dgm:pt>
    <dgm:pt modelId="{1FAB6A2C-8794-4D03-A95D-D79CAE1759BE}" type="sibTrans" cxnId="{D72E79FC-4E2D-40D9-8D70-9D3B26D5C036}">
      <dgm:prSet/>
      <dgm:spPr/>
      <dgm:t>
        <a:bodyPr/>
        <a:lstStyle/>
        <a:p>
          <a:endParaRPr lang="en-US"/>
        </a:p>
      </dgm:t>
    </dgm:pt>
    <dgm:pt modelId="{B653CDEE-2E9A-415E-8601-71959B580745}">
      <dgm:prSet/>
      <dgm:spPr/>
      <dgm:t>
        <a:bodyPr/>
        <a:lstStyle/>
        <a:p>
          <a:r>
            <a:rPr lang="pl-PL"/>
            <a:t>Foreign key</a:t>
          </a:r>
          <a:endParaRPr lang="en-US"/>
        </a:p>
      </dgm:t>
    </dgm:pt>
    <dgm:pt modelId="{54360B6F-A91A-4105-874C-393BA4F51432}" type="parTrans" cxnId="{2C991C6A-3DAA-4374-B79F-3FB283FE302C}">
      <dgm:prSet/>
      <dgm:spPr/>
      <dgm:t>
        <a:bodyPr/>
        <a:lstStyle/>
        <a:p>
          <a:endParaRPr lang="en-US"/>
        </a:p>
      </dgm:t>
    </dgm:pt>
    <dgm:pt modelId="{43BCD8F0-5837-4609-969F-312823516204}" type="sibTrans" cxnId="{2C991C6A-3DAA-4374-B79F-3FB283FE302C}">
      <dgm:prSet/>
      <dgm:spPr/>
      <dgm:t>
        <a:bodyPr/>
        <a:lstStyle/>
        <a:p>
          <a:endParaRPr lang="en-US"/>
        </a:p>
      </dgm:t>
    </dgm:pt>
    <dgm:pt modelId="{137F892E-1E52-4A97-B886-2438483AF03B}" type="pres">
      <dgm:prSet presAssocID="{7CE8E5AF-C60F-43B1-9AE6-67AE8188D2DA}" presName="diagram" presStyleCnt="0">
        <dgm:presLayoutVars>
          <dgm:dir/>
          <dgm:resizeHandles val="exact"/>
        </dgm:presLayoutVars>
      </dgm:prSet>
      <dgm:spPr/>
    </dgm:pt>
    <dgm:pt modelId="{D8489938-3274-4366-B60E-3D380B0999FF}" type="pres">
      <dgm:prSet presAssocID="{2D7351BC-868E-4D51-BB26-916F979B0A69}" presName="node" presStyleLbl="node1" presStyleIdx="0" presStyleCnt="5">
        <dgm:presLayoutVars>
          <dgm:bulletEnabled val="1"/>
        </dgm:presLayoutVars>
      </dgm:prSet>
      <dgm:spPr/>
    </dgm:pt>
    <dgm:pt modelId="{C639357F-F747-4BCB-AB1F-E20E33E20934}" type="pres">
      <dgm:prSet presAssocID="{9FA285FC-C1C0-4AD4-BD4E-8AC37850AC69}" presName="sibTrans" presStyleCnt="0"/>
      <dgm:spPr/>
    </dgm:pt>
    <dgm:pt modelId="{BFA0664E-93DC-45AB-B8B2-DF4B6437A33B}" type="pres">
      <dgm:prSet presAssocID="{1CD5EFBF-FEC1-4E69-B1BA-75310332B8B9}" presName="node" presStyleLbl="node1" presStyleIdx="1" presStyleCnt="5">
        <dgm:presLayoutVars>
          <dgm:bulletEnabled val="1"/>
        </dgm:presLayoutVars>
      </dgm:prSet>
      <dgm:spPr/>
    </dgm:pt>
    <dgm:pt modelId="{5A9961FA-3849-4C67-A6A5-A483B00009A0}" type="pres">
      <dgm:prSet presAssocID="{CA87F66C-E7C8-47E4-8D26-169A5BF25F63}" presName="sibTrans" presStyleCnt="0"/>
      <dgm:spPr/>
    </dgm:pt>
    <dgm:pt modelId="{FA411659-B470-4D23-BF28-82E5F3150CB1}" type="pres">
      <dgm:prSet presAssocID="{277C2858-8DFF-4A81-A720-B80643A64037}" presName="node" presStyleLbl="node1" presStyleIdx="2" presStyleCnt="5">
        <dgm:presLayoutVars>
          <dgm:bulletEnabled val="1"/>
        </dgm:presLayoutVars>
      </dgm:prSet>
      <dgm:spPr/>
    </dgm:pt>
    <dgm:pt modelId="{FE83B748-506D-4DD0-82F5-D73DBDA5FA62}" type="pres">
      <dgm:prSet presAssocID="{A6891A10-FC8B-4028-8EB7-63B389120680}" presName="sibTrans" presStyleCnt="0"/>
      <dgm:spPr/>
    </dgm:pt>
    <dgm:pt modelId="{66713BAA-EF97-4E26-869F-1D6179089489}" type="pres">
      <dgm:prSet presAssocID="{33E2D1FF-6F14-4A86-9B28-B50CD9595BCA}" presName="node" presStyleLbl="node1" presStyleIdx="3" presStyleCnt="5">
        <dgm:presLayoutVars>
          <dgm:bulletEnabled val="1"/>
        </dgm:presLayoutVars>
      </dgm:prSet>
      <dgm:spPr/>
    </dgm:pt>
    <dgm:pt modelId="{53DA3CDC-BD75-42D3-8B81-38727D486160}" type="pres">
      <dgm:prSet presAssocID="{1FAB6A2C-8794-4D03-A95D-D79CAE1759BE}" presName="sibTrans" presStyleCnt="0"/>
      <dgm:spPr/>
    </dgm:pt>
    <dgm:pt modelId="{AF2A29FE-219B-4E2C-876D-8F9030E0AE4C}" type="pres">
      <dgm:prSet presAssocID="{B653CDEE-2E9A-415E-8601-71959B580745}" presName="node" presStyleLbl="node1" presStyleIdx="4" presStyleCnt="5">
        <dgm:presLayoutVars>
          <dgm:bulletEnabled val="1"/>
        </dgm:presLayoutVars>
      </dgm:prSet>
      <dgm:spPr/>
    </dgm:pt>
  </dgm:ptLst>
  <dgm:cxnLst>
    <dgm:cxn modelId="{0BA41902-CE30-4D11-8363-FE936D5C7F6C}" srcId="{7CE8E5AF-C60F-43B1-9AE6-67AE8188D2DA}" destId="{1CD5EFBF-FEC1-4E69-B1BA-75310332B8B9}" srcOrd="1" destOrd="0" parTransId="{B0B59FD9-6BEB-4253-BCBE-C655A82798C2}" sibTransId="{CA87F66C-E7C8-47E4-8D26-169A5BF25F63}"/>
    <dgm:cxn modelId="{FD8C7215-F217-42C9-8DBA-06601C0B4D3F}" type="presOf" srcId="{1CD5EFBF-FEC1-4E69-B1BA-75310332B8B9}" destId="{BFA0664E-93DC-45AB-B8B2-DF4B6437A33B}" srcOrd="0" destOrd="0" presId="urn:microsoft.com/office/officeart/2005/8/layout/default"/>
    <dgm:cxn modelId="{A2DC7C23-5792-4513-8347-DA170AF88BE5}" type="presOf" srcId="{277C2858-8DFF-4A81-A720-B80643A64037}" destId="{FA411659-B470-4D23-BF28-82E5F3150CB1}" srcOrd="0" destOrd="0" presId="urn:microsoft.com/office/officeart/2005/8/layout/default"/>
    <dgm:cxn modelId="{1116613E-0977-4334-BCD3-E6CCD7FEBBB8}" type="presOf" srcId="{2D7351BC-868E-4D51-BB26-916F979B0A69}" destId="{D8489938-3274-4366-B60E-3D380B0999FF}" srcOrd="0" destOrd="0" presId="urn:microsoft.com/office/officeart/2005/8/layout/default"/>
    <dgm:cxn modelId="{2C991C6A-3DAA-4374-B79F-3FB283FE302C}" srcId="{7CE8E5AF-C60F-43B1-9AE6-67AE8188D2DA}" destId="{B653CDEE-2E9A-415E-8601-71959B580745}" srcOrd="4" destOrd="0" parTransId="{54360B6F-A91A-4105-874C-393BA4F51432}" sibTransId="{43BCD8F0-5837-4609-969F-312823516204}"/>
    <dgm:cxn modelId="{098B9A6D-6353-4124-8D69-E06CB14E1EA3}" srcId="{7CE8E5AF-C60F-43B1-9AE6-67AE8188D2DA}" destId="{2D7351BC-868E-4D51-BB26-916F979B0A69}" srcOrd="0" destOrd="0" parTransId="{8CECC56A-7124-4DD2-98C3-D014B71683D8}" sibTransId="{9FA285FC-C1C0-4AD4-BD4E-8AC37850AC69}"/>
    <dgm:cxn modelId="{C7EB357D-A830-498A-8F7E-45E01E5D9D4B}" type="presOf" srcId="{7CE8E5AF-C60F-43B1-9AE6-67AE8188D2DA}" destId="{137F892E-1E52-4A97-B886-2438483AF03B}" srcOrd="0" destOrd="0" presId="urn:microsoft.com/office/officeart/2005/8/layout/default"/>
    <dgm:cxn modelId="{AD327184-AFC5-4D09-8A64-52C34859CE23}" type="presOf" srcId="{33E2D1FF-6F14-4A86-9B28-B50CD9595BCA}" destId="{66713BAA-EF97-4E26-869F-1D6179089489}" srcOrd="0" destOrd="0" presId="urn:microsoft.com/office/officeart/2005/8/layout/default"/>
    <dgm:cxn modelId="{FB325F8B-8736-413D-8108-FC22DE4544E3}" srcId="{7CE8E5AF-C60F-43B1-9AE6-67AE8188D2DA}" destId="{277C2858-8DFF-4A81-A720-B80643A64037}" srcOrd="2" destOrd="0" parTransId="{8E131DE3-6707-43E6-BB55-ECF830FFBF6D}" sibTransId="{A6891A10-FC8B-4028-8EB7-63B389120680}"/>
    <dgm:cxn modelId="{A90186C0-A9A0-4CC4-B2DF-8C0B62424CCF}" type="presOf" srcId="{B653CDEE-2E9A-415E-8601-71959B580745}" destId="{AF2A29FE-219B-4E2C-876D-8F9030E0AE4C}" srcOrd="0" destOrd="0" presId="urn:microsoft.com/office/officeart/2005/8/layout/default"/>
    <dgm:cxn modelId="{D72E79FC-4E2D-40D9-8D70-9D3B26D5C036}" srcId="{7CE8E5AF-C60F-43B1-9AE6-67AE8188D2DA}" destId="{33E2D1FF-6F14-4A86-9B28-B50CD9595BCA}" srcOrd="3" destOrd="0" parTransId="{A463F27D-03A1-45C4-B647-4EA311FF2E09}" sibTransId="{1FAB6A2C-8794-4D03-A95D-D79CAE1759BE}"/>
    <dgm:cxn modelId="{9C691475-CC99-40CB-8B53-0C8085951FA9}" type="presParOf" srcId="{137F892E-1E52-4A97-B886-2438483AF03B}" destId="{D8489938-3274-4366-B60E-3D380B0999FF}" srcOrd="0" destOrd="0" presId="urn:microsoft.com/office/officeart/2005/8/layout/default"/>
    <dgm:cxn modelId="{C4887ED3-60C3-46BD-8095-879E6F96D006}" type="presParOf" srcId="{137F892E-1E52-4A97-B886-2438483AF03B}" destId="{C639357F-F747-4BCB-AB1F-E20E33E20934}" srcOrd="1" destOrd="0" presId="urn:microsoft.com/office/officeart/2005/8/layout/default"/>
    <dgm:cxn modelId="{5EDE7C3A-2ADC-45E9-B62E-992C0F52D500}" type="presParOf" srcId="{137F892E-1E52-4A97-B886-2438483AF03B}" destId="{BFA0664E-93DC-45AB-B8B2-DF4B6437A33B}" srcOrd="2" destOrd="0" presId="urn:microsoft.com/office/officeart/2005/8/layout/default"/>
    <dgm:cxn modelId="{BBA277A5-1FCA-4BFE-96B2-563EB0938FFB}" type="presParOf" srcId="{137F892E-1E52-4A97-B886-2438483AF03B}" destId="{5A9961FA-3849-4C67-A6A5-A483B00009A0}" srcOrd="3" destOrd="0" presId="urn:microsoft.com/office/officeart/2005/8/layout/default"/>
    <dgm:cxn modelId="{2AA9EBB3-4BF7-4DDE-9263-6699AC4C6536}" type="presParOf" srcId="{137F892E-1E52-4A97-B886-2438483AF03B}" destId="{FA411659-B470-4D23-BF28-82E5F3150CB1}" srcOrd="4" destOrd="0" presId="urn:microsoft.com/office/officeart/2005/8/layout/default"/>
    <dgm:cxn modelId="{C8498FB1-EDAF-4FE3-94A2-25255DEEE967}" type="presParOf" srcId="{137F892E-1E52-4A97-B886-2438483AF03B}" destId="{FE83B748-506D-4DD0-82F5-D73DBDA5FA62}" srcOrd="5" destOrd="0" presId="urn:microsoft.com/office/officeart/2005/8/layout/default"/>
    <dgm:cxn modelId="{17E84F1A-1FF3-4B0D-8638-FE62948C2B87}" type="presParOf" srcId="{137F892E-1E52-4A97-B886-2438483AF03B}" destId="{66713BAA-EF97-4E26-869F-1D6179089489}" srcOrd="6" destOrd="0" presId="urn:microsoft.com/office/officeart/2005/8/layout/default"/>
    <dgm:cxn modelId="{D561B28D-30CE-4100-8D76-906029C738FC}" type="presParOf" srcId="{137F892E-1E52-4A97-B886-2438483AF03B}" destId="{53DA3CDC-BD75-42D3-8B81-38727D486160}" srcOrd="7" destOrd="0" presId="urn:microsoft.com/office/officeart/2005/8/layout/default"/>
    <dgm:cxn modelId="{DEDF3490-BC7B-4864-95C4-3987C24915C2}" type="presParOf" srcId="{137F892E-1E52-4A97-B886-2438483AF03B}" destId="{AF2A29FE-219B-4E2C-876D-8F9030E0AE4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FB01E-1BD1-454F-95DB-C335E842A8EF}">
      <dsp:nvSpPr>
        <dsp:cNvPr id="0" name=""/>
        <dsp:cNvSpPr/>
      </dsp:nvSpPr>
      <dsp:spPr>
        <a:xfrm>
          <a:off x="3160067" y="2050682"/>
          <a:ext cx="6947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470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89285" y="2092775"/>
        <a:ext cx="36265" cy="7253"/>
      </dsp:txXfrm>
    </dsp:sp>
    <dsp:sp modelId="{058B1558-9CB4-42FC-85FB-EC19BEFB3271}">
      <dsp:nvSpPr>
        <dsp:cNvPr id="0" name=""/>
        <dsp:cNvSpPr/>
      </dsp:nvSpPr>
      <dsp:spPr>
        <a:xfrm>
          <a:off x="8377" y="1150355"/>
          <a:ext cx="3153489" cy="18920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4" tIns="162200" rIns="154524" bIns="16220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kern="1200"/>
            <a:t>Create table </a:t>
          </a:r>
          <a:endParaRPr lang="en-US" sz="5600" kern="1200"/>
        </a:p>
      </dsp:txBody>
      <dsp:txXfrm>
        <a:off x="8377" y="1150355"/>
        <a:ext cx="3153489" cy="1892093"/>
      </dsp:txXfrm>
    </dsp:sp>
    <dsp:sp modelId="{533A22BC-0BCA-461F-A372-06CBB5B6C2E6}">
      <dsp:nvSpPr>
        <dsp:cNvPr id="0" name=""/>
        <dsp:cNvSpPr/>
      </dsp:nvSpPr>
      <dsp:spPr>
        <a:xfrm>
          <a:off x="7038859" y="2050682"/>
          <a:ext cx="6947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9470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368078" y="2092775"/>
        <a:ext cx="36265" cy="7253"/>
      </dsp:txXfrm>
    </dsp:sp>
    <dsp:sp modelId="{85E0F79B-D2BC-4C17-8DF7-1BA1165FFCA0}">
      <dsp:nvSpPr>
        <dsp:cNvPr id="0" name=""/>
        <dsp:cNvSpPr/>
      </dsp:nvSpPr>
      <dsp:spPr>
        <a:xfrm>
          <a:off x="3887169" y="1150355"/>
          <a:ext cx="3153489" cy="18920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4" tIns="162200" rIns="154524" bIns="16220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kern="1200"/>
            <a:t>Alter table</a:t>
          </a:r>
          <a:endParaRPr lang="en-US" sz="5600" kern="1200"/>
        </a:p>
      </dsp:txBody>
      <dsp:txXfrm>
        <a:off x="3887169" y="1150355"/>
        <a:ext cx="3153489" cy="1892093"/>
      </dsp:txXfrm>
    </dsp:sp>
    <dsp:sp modelId="{27F47DD5-A72B-45B4-ADFA-E19B2F21BB80}">
      <dsp:nvSpPr>
        <dsp:cNvPr id="0" name=""/>
        <dsp:cNvSpPr/>
      </dsp:nvSpPr>
      <dsp:spPr>
        <a:xfrm>
          <a:off x="7765961" y="1150355"/>
          <a:ext cx="3153489" cy="18920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524" tIns="162200" rIns="154524" bIns="16220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600" kern="1200"/>
            <a:t>Drop Table</a:t>
          </a:r>
          <a:endParaRPr lang="en-US" sz="5600" kern="1200"/>
        </a:p>
      </dsp:txBody>
      <dsp:txXfrm>
        <a:off x="7765961" y="1150355"/>
        <a:ext cx="3153489" cy="1892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89938-3274-4366-B60E-3D380B0999FF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/>
            <a:t>Not null</a:t>
          </a:r>
          <a:endParaRPr lang="en-US" sz="5400" kern="1200"/>
        </a:p>
      </dsp:txBody>
      <dsp:txXfrm>
        <a:off x="307345" y="1546"/>
        <a:ext cx="3222855" cy="1933713"/>
      </dsp:txXfrm>
    </dsp:sp>
    <dsp:sp modelId="{BFA0664E-93DC-45AB-B8B2-DF4B6437A33B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/>
            <a:t>Unique</a:t>
          </a:r>
          <a:endParaRPr lang="en-US" sz="5400" kern="1200"/>
        </a:p>
      </dsp:txBody>
      <dsp:txXfrm>
        <a:off x="3852486" y="1546"/>
        <a:ext cx="3222855" cy="1933713"/>
      </dsp:txXfrm>
    </dsp:sp>
    <dsp:sp modelId="{FA411659-B470-4D23-BF28-82E5F3150CB1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/>
            <a:t>Primary key</a:t>
          </a:r>
          <a:endParaRPr lang="en-US" sz="5400" kern="1200"/>
        </a:p>
      </dsp:txBody>
      <dsp:txXfrm>
        <a:off x="7397627" y="1546"/>
        <a:ext cx="3222855" cy="1933713"/>
      </dsp:txXfrm>
    </dsp:sp>
    <dsp:sp modelId="{66713BAA-EF97-4E26-869F-1D6179089489}">
      <dsp:nvSpPr>
        <dsp:cNvPr id="0" name=""/>
        <dsp:cNvSpPr/>
      </dsp:nvSpPr>
      <dsp:spPr>
        <a:xfrm>
          <a:off x="207991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/>
            <a:t>Check</a:t>
          </a:r>
          <a:endParaRPr lang="en-US" sz="5400" kern="1200"/>
        </a:p>
      </dsp:txBody>
      <dsp:txXfrm>
        <a:off x="2079915" y="2257545"/>
        <a:ext cx="3222855" cy="1933713"/>
      </dsp:txXfrm>
    </dsp:sp>
    <dsp:sp modelId="{AF2A29FE-219B-4E2C-876D-8F9030E0AE4C}">
      <dsp:nvSpPr>
        <dsp:cNvPr id="0" name=""/>
        <dsp:cNvSpPr/>
      </dsp:nvSpPr>
      <dsp:spPr>
        <a:xfrm>
          <a:off x="5625057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5400" kern="1200"/>
            <a:t>Foreign key</a:t>
          </a:r>
          <a:endParaRPr lang="en-US" sz="5400" kern="1200"/>
        </a:p>
      </dsp:txBody>
      <dsp:txXfrm>
        <a:off x="5625057" y="2257545"/>
        <a:ext cx="3222855" cy="1933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DC36-594D-4B33-8370-C33723C10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D0074-3DC7-4233-8A3D-51B60C6A2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799D0-D998-4731-9578-8169215A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6499A-5E1B-4B26-9274-C77A6EE21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316E5-4EFB-4C59-A72E-99D29C61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82F2-9F16-4729-928F-30AD3720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0D23A-79AB-46ED-B49F-A2018FB05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8A285-356E-4E02-91F4-6D0369ED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DDF3D-A982-46D4-AA43-1F928374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3AC2-72B0-4CF0-8A96-9621BFCB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38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53BAE-9F21-447A-9A3A-D0DE5D310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388BD3-A2BF-48A3-BD89-37D8E4E87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EE933-AFC3-45A8-BB6D-BEB10C9E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07F7-1C55-4F60-9EE4-CA5878AF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D8825-65EA-4F9D-96D4-34921D4E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19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E311-F32B-4C0B-9DC0-748627A1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5185-D8B1-4BAF-96A8-398E0F85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C7070-0EEA-471D-A060-6C3FBE2C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F2CC4-0863-4404-94E8-AF044BF38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3540D-2645-43D6-B32B-217810D4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2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2C5BD-7963-4AF4-B4FE-63F771F0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7F98C-4302-4ED5-A198-B67BECA4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6E92-CA6D-4618-9468-A584F6BE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74004-DF3E-4DDD-AB22-F96EDFC0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87B43-FB57-4D2A-8C54-C56FF5A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37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14FB-630E-410E-A01C-E446A948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D6418-4FF4-4811-BE3B-93C17B37D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13D93-25AB-47FF-83FA-161AA521D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30647-9F80-48C0-B4EC-D1C31CF4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2C188-2F1E-4342-9C81-F937710F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80D6-640C-4D6A-9F68-C5069864D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22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25F26-54D4-4770-AB7C-B26D0AE5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1BC5A-80BC-4422-B5AF-5EB8A2EF6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4BCEF-361C-4026-98F7-3656B1E96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AD098-DC83-4C9D-B008-238337F53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DA2AD-BF58-4307-AF2F-52D4B27F2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5ED1A-F3DE-4439-AF5F-4B7E7863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1647E-14B1-412F-AC7D-B8A6314A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ED6F-93C1-43EA-8F23-E5E01AE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502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7573-00B9-4934-A4BE-3708D54AD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BFF87-2C56-4F5F-B81A-D75F14D6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34AD8-9BA7-45DE-BD67-658E014F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59FA4-8DF8-4FC8-AE94-90C714F1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98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0D0E9-64A5-4EA2-9E19-64F46670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5027-2906-48DA-A35A-23A0FD9C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23BFF-D99F-4944-94B8-1A9E875D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796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AC80-70CA-4C37-90A7-B78E4894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AAA3-ACE1-43C0-BC97-32931C36A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5298C-563A-4777-81E7-E6AC114AF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55472-F3E4-4813-896A-BD52A88D7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1348F-1B11-427C-A22E-9D3B018ED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8AA52-FC40-49B4-BDBD-51A98C155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34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FC11-8FA8-4982-9A4B-DA5D12F8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9A9E1F-69E4-4F08-BEC0-262FB9521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6B9E-06A9-4862-9191-62E5B3B82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48598-5B8B-4C21-B7FB-27CEE5CD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4E09B-0CB4-43BD-9A48-EAF84130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C9E0E-9E1B-453B-BC16-BFC76D86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50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C8CF5E-AFEB-4BCE-B6D5-5BC79EC0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7A28-F76E-454F-93C7-114E5BB8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AFD3E-1179-4A6E-8788-C870245AF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2019E-D5ED-48D8-AF17-B1FE3E22D82B}" type="datetimeFigureOut">
              <a:rPr lang="en-AU" smtClean="0"/>
              <a:t>3/11/2022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0C9D-5A1C-4622-B980-783B15990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339D9-06B4-4AF0-BCD0-AD19A37A4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2406E-7FF4-4BD8-8EFB-D2F3EB52FCF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21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38284-FBAD-462F-BBDF-4B9CBEC0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pl-PL" sz="4800" dirty="0"/>
              <a:t>Bazy danych </a:t>
            </a:r>
            <a:endParaRPr lang="en-AU" sz="4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34C04-197E-4788-81A9-0A81926D1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pl-PL" dirty="0">
                <a:solidFill>
                  <a:srgbClr val="FFFFFF"/>
                </a:solidFill>
              </a:rPr>
              <a:t>Docker, </a:t>
            </a:r>
            <a:r>
              <a:rPr lang="pl-PL" dirty="0" err="1">
                <a:solidFill>
                  <a:srgbClr val="FFFFFF"/>
                </a:solidFill>
              </a:rPr>
              <a:t>Mysql</a:t>
            </a:r>
            <a:r>
              <a:rPr lang="pl-PL" dirty="0">
                <a:solidFill>
                  <a:srgbClr val="FFFFFF"/>
                </a:solidFill>
              </a:rPr>
              <a:t>, CRUD</a:t>
            </a:r>
            <a:endParaRPr lang="en-AU" dirty="0">
              <a:solidFill>
                <a:srgbClr val="FFFFFF"/>
              </a:solidFill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0BF4474-7EDA-43C2-B87B-D85995D9D0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80"/>
          <a:stretch/>
        </p:blipFill>
        <p:spPr>
          <a:xfrm>
            <a:off x="4634448" y="243688"/>
            <a:ext cx="7441549" cy="35462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BB278-5269-487C-9261-4ED93EED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Deployment</a:t>
            </a:r>
          </a:p>
        </p:txBody>
      </p:sp>
      <p:cxnSp>
        <p:nvCxnSpPr>
          <p:cNvPr id="2058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Supermicro GPU SuperWorkstation SYS-7049GP-TRT">
            <a:extLst>
              <a:ext uri="{FF2B5EF4-FFF2-40B4-BE49-F238E27FC236}">
                <a16:creationId xmlns:a16="http://schemas.microsoft.com/office/drawing/2014/main" id="{FA1C277E-1730-4A17-8421-F2BEEDDE72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707" y="2426818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9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loud computing - chmura obliczeniowa - S-NET blog">
            <a:extLst>
              <a:ext uri="{FF2B5EF4-FFF2-40B4-BE49-F238E27FC236}">
                <a16:creationId xmlns:a16="http://schemas.microsoft.com/office/drawing/2014/main" id="{3C4E0000-4281-450E-B371-A33A489C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3053024"/>
            <a:ext cx="5455917" cy="27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0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4E6B-20A6-4101-9CC0-310A078F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l-PL"/>
              <a:t>Co to jest docker </a:t>
            </a:r>
            <a:endParaRPr lang="en-AU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74A8737-5B34-23FD-7305-0B149215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l-PL" sz="2000" dirty="0"/>
              <a:t>Lekkie środowisko do przenoszenia gotowych obrazów </a:t>
            </a:r>
          </a:p>
          <a:p>
            <a:r>
              <a:rPr lang="pl-PL" sz="2000" dirty="0"/>
              <a:t>Można wykorzystać gotowy obraz (np. obraz z serwerem baz danych), lub utworzyć własny</a:t>
            </a:r>
          </a:p>
          <a:p>
            <a:r>
              <a:rPr lang="pl-PL" sz="2000" dirty="0"/>
              <a:t>Do działania </a:t>
            </a:r>
            <a:r>
              <a:rPr lang="pl-PL" sz="2000" dirty="0" err="1"/>
              <a:t>dockera</a:t>
            </a:r>
            <a:r>
              <a:rPr lang="pl-PL" sz="2000" dirty="0"/>
              <a:t> jest potrzebne środowisko </a:t>
            </a:r>
            <a:r>
              <a:rPr lang="pl-PL" sz="2000" dirty="0" err="1"/>
              <a:t>linuxowe</a:t>
            </a:r>
            <a:r>
              <a:rPr lang="pl-PL" sz="2000" dirty="0"/>
              <a:t>. Od win 10 można używać WSL z </a:t>
            </a:r>
            <a:r>
              <a:rPr lang="pl-PL" sz="2000" dirty="0" err="1"/>
              <a:t>wirtualizatorem</a:t>
            </a:r>
            <a:r>
              <a:rPr lang="pl-PL" sz="2000" dirty="0"/>
              <a:t> systemu (np. </a:t>
            </a:r>
            <a:r>
              <a:rPr lang="pl-PL" sz="2000" dirty="0" err="1"/>
              <a:t>hyper</a:t>
            </a:r>
            <a:r>
              <a:rPr lang="pl-PL" sz="2000" dirty="0"/>
              <a:t> V)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E36EA-FC6F-4A86-B42C-4165DBD38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" r="206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D57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4" descr="Image from iOS">
            <a:extLst>
              <a:ext uri="{FF2B5EF4-FFF2-40B4-BE49-F238E27FC236}">
                <a16:creationId xmlns:a16="http://schemas.microsoft.com/office/drawing/2014/main" id="{3E0AD165-D3F1-4288-9CDD-BEE7639937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71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6E98-CA43-46C3-B2EC-31A11907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Docker a VM</a:t>
            </a:r>
            <a:endParaRPr lang="en-AU" dirty="0"/>
          </a:p>
        </p:txBody>
      </p:sp>
      <p:pic>
        <p:nvPicPr>
          <p:cNvPr id="3074" name="Picture 2" descr="Containers may be isolated but share OS and occasionally share bins and libraries.">
            <a:extLst>
              <a:ext uri="{FF2B5EF4-FFF2-40B4-BE49-F238E27FC236}">
                <a16:creationId xmlns:a16="http://schemas.microsoft.com/office/drawing/2014/main" id="{2DBC5028-6601-45F3-A36E-33DF31BF28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953419"/>
            <a:ext cx="80962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1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B1C2E-C4AA-408E-9FAB-E3D5EA79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DDL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Why You Need Transactional DDL In Your Database - Techolac">
            <a:extLst>
              <a:ext uri="{FF2B5EF4-FFF2-40B4-BE49-F238E27FC236}">
                <a16:creationId xmlns:a16="http://schemas.microsoft.com/office/drawing/2014/main" id="{74B967C9-1DA9-4842-A347-AEC8F0403E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14673"/>
          <a:stretch/>
        </p:blipFill>
        <p:spPr bwMode="auto">
          <a:xfrm>
            <a:off x="2170029" y="804672"/>
            <a:ext cx="7851943" cy="35546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2BC5-170F-45C6-91F4-D97CB029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Operacje na tabelach</a:t>
            </a:r>
            <a:endParaRPr lang="en-AU" sz="4000">
              <a:solidFill>
                <a:srgbClr val="FFFFFF"/>
              </a:solidFill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CDA5F8EA-8338-ABAD-330B-044C367E7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56975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976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2611-897C-4AAF-B166-08108F9F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pl-PL" sz="4000">
                <a:solidFill>
                  <a:srgbClr val="FFFFFF"/>
                </a:solidFill>
              </a:rPr>
              <a:t>Constraints</a:t>
            </a:r>
            <a:endParaRPr lang="en-AU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A29A63-64A7-E5B1-CD24-21D73A5F04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14182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27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C0261-9149-4D50-BFF0-78B49E7A2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Ćwiczenie</a:t>
            </a:r>
          </a:p>
        </p:txBody>
      </p:sp>
      <p:pic>
        <p:nvPicPr>
          <p:cNvPr id="5122" name="Picture 2" descr="SQL Sample Database">
            <a:extLst>
              <a:ext uri="{FF2B5EF4-FFF2-40B4-BE49-F238E27FC236}">
                <a16:creationId xmlns:a16="http://schemas.microsoft.com/office/drawing/2014/main" id="{5373DC60-0F39-409A-84FB-EF93C1DE81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724032"/>
            <a:ext cx="6780700" cy="54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611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3107E2C7F4293499A21882E905E8576" ma:contentTypeVersion="2" ma:contentTypeDescription="Utwórz nowy dokument." ma:contentTypeScope="" ma:versionID="f8f9cb58f20c50722989e5a981fb52dd">
  <xsd:schema xmlns:xsd="http://www.w3.org/2001/XMLSchema" xmlns:xs="http://www.w3.org/2001/XMLSchema" xmlns:p="http://schemas.microsoft.com/office/2006/metadata/properties" xmlns:ns2="2f1b10f6-e27c-4d9a-a8a5-abf03431e328" targetNamespace="http://schemas.microsoft.com/office/2006/metadata/properties" ma:root="true" ma:fieldsID="1ab7db543278d550ff4e81952ab63de1" ns2:_="">
    <xsd:import namespace="2f1b10f6-e27c-4d9a-a8a5-abf03431e3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b10f6-e27c-4d9a-a8a5-abf03431e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96C456-E4F7-4B90-BA77-C522CD03159D}"/>
</file>

<file path=customXml/itemProps2.xml><?xml version="1.0" encoding="utf-8"?>
<ds:datastoreItem xmlns:ds="http://schemas.openxmlformats.org/officeDocument/2006/customXml" ds:itemID="{F6E26FC1-8DD6-4B20-8485-D20A8DECE17D}"/>
</file>

<file path=customXml/itemProps3.xml><?xml version="1.0" encoding="utf-8"?>
<ds:datastoreItem xmlns:ds="http://schemas.openxmlformats.org/officeDocument/2006/customXml" ds:itemID="{49C1D154-FDF3-4DB3-B206-D6F63830E74A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80</Words>
  <Application>Microsoft Office PowerPoint</Application>
  <PresentationFormat>Widescreen</PresentationFormat>
  <Paragraphs>20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Bazy danych </vt:lpstr>
      <vt:lpstr>Deployment</vt:lpstr>
      <vt:lpstr>Co to jest docker </vt:lpstr>
      <vt:lpstr>Docker a VM</vt:lpstr>
      <vt:lpstr>DDL</vt:lpstr>
      <vt:lpstr>Operacje na tabelach</vt:lpstr>
      <vt:lpstr>Constraints</vt:lpstr>
      <vt:lpstr>Ćwiczenie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Bazy danych </dc:title>
  <dc:creator>Tj</dc:creator>
  <cp:lastModifiedBy>Tj</cp:lastModifiedBy>
  <cp:revision>2</cp:revision>
  <dcterms:created xsi:type="dcterms:W3CDTF">2022-03-14T21:39:16Z</dcterms:created>
  <dcterms:modified xsi:type="dcterms:W3CDTF">2022-11-03T08:43:56Z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0x01010043107E2C7F4293499A21882E905E8576</vt:lpwstr>
  </property>
</Properties>
</file>